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74" r:id="rId2"/>
    <p:sldId id="256" r:id="rId3"/>
    <p:sldId id="258" r:id="rId4"/>
    <p:sldId id="257" r:id="rId5"/>
    <p:sldId id="275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1" r:id="rId18"/>
    <p:sldId id="272" r:id="rId19"/>
    <p:sldId id="270" r:id="rId20"/>
    <p:sldId id="276" r:id="rId21"/>
    <p:sldId id="273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210" d="100"/>
          <a:sy n="210" d="100"/>
        </p:scale>
        <p:origin x="-2496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notesMaster" Target="notesMasters/notesMaster1.xml"/><Relationship Id="rId25" Type="http://schemas.openxmlformats.org/officeDocument/2006/relationships/printerSettings" Target="printerSettings/printerSettings1.bin"/><Relationship Id="rId26" Type="http://schemas.openxmlformats.org/officeDocument/2006/relationships/presProps" Target="presProps.xml"/><Relationship Id="rId27" Type="http://schemas.openxmlformats.org/officeDocument/2006/relationships/viewProps" Target="viewProps.xml"/><Relationship Id="rId28" Type="http://schemas.openxmlformats.org/officeDocument/2006/relationships/theme" Target="theme/theme1.xml"/><Relationship Id="rId29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AD9646-A736-A149-B65D-426DF19A41B5}" type="datetimeFigureOut">
              <a:rPr lang="en-US" smtClean="0"/>
              <a:t>5/12/15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35C806-0D99-5E4F-916D-F6B1362FD3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4081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35C806-0D99-5E4F-916D-F6B1362FD38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07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 i="0">
                <a:latin typeface="Helvetica Neue"/>
                <a:cs typeface="Helvetica Neue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i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56448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229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2838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4724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7089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6227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123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8070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483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29827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4110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CF7FB-2720-844A-A5F7-235EF854C312}" type="datetimeFigureOut">
              <a:rPr lang="en-US" smtClean="0"/>
              <a:t>5/12/15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2EDC0-883D-D14E-8869-44F08950D4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821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4400" b="1" i="0" kern="1200">
          <a:solidFill>
            <a:schemeClr val="tx2">
              <a:lumMod val="75000"/>
            </a:schemeClr>
          </a:solidFill>
          <a:latin typeface="Helvetica Neue"/>
          <a:ea typeface="+mj-ea"/>
          <a:cs typeface="Helvetica Neue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1" i="0" kern="1200">
          <a:solidFill>
            <a:schemeClr val="tx1">
              <a:lumMod val="65000"/>
              <a:lumOff val="35000"/>
            </a:schemeClr>
          </a:solidFill>
          <a:latin typeface="Helvetica Neue"/>
          <a:ea typeface="+mn-ea"/>
          <a:cs typeface="Helvetica Neue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1" i="0" kern="1200">
          <a:solidFill>
            <a:schemeClr val="tx1">
              <a:lumMod val="65000"/>
              <a:lumOff val="35000"/>
            </a:schemeClr>
          </a:solidFill>
          <a:latin typeface="Helvetica Neue"/>
          <a:ea typeface="+mn-ea"/>
          <a:cs typeface="Helvetica Neue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1" i="0" kern="1200">
          <a:solidFill>
            <a:schemeClr val="tx1">
              <a:lumMod val="65000"/>
              <a:lumOff val="35000"/>
            </a:schemeClr>
          </a:solidFill>
          <a:latin typeface="Helvetica Neue"/>
          <a:ea typeface="+mn-ea"/>
          <a:cs typeface="Helvetica Neue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1" i="0" kern="1200">
          <a:solidFill>
            <a:schemeClr val="tx1">
              <a:lumMod val="65000"/>
              <a:lumOff val="35000"/>
            </a:schemeClr>
          </a:solidFill>
          <a:latin typeface="Helvetica Neue"/>
          <a:ea typeface="+mn-ea"/>
          <a:cs typeface="Helvetica Neue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1" i="0" kern="1200">
          <a:solidFill>
            <a:schemeClr val="tx1">
              <a:lumMod val="65000"/>
              <a:lumOff val="35000"/>
            </a:schemeClr>
          </a:solidFill>
          <a:latin typeface="Helvetica Neue"/>
          <a:ea typeface="+mn-ea"/>
          <a:cs typeface="Helvetica Neue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3428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#2 Demonstrate your products</a:t>
            </a:r>
            <a:endParaRPr lang="en-US" dirty="0"/>
          </a:p>
        </p:txBody>
      </p:sp>
      <p:pic>
        <p:nvPicPr>
          <p:cNvPr id="5" name="Picture 4" descr="Screen Shot 2012-07-18 at 10.55.4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4584" y="1827360"/>
            <a:ext cx="5949178" cy="32760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29677" y="5933570"/>
            <a:ext cx="480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Hipmunk.com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9970062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#3 Demonstrate social proof</a:t>
            </a:r>
            <a:endParaRPr lang="en-US" dirty="0"/>
          </a:p>
        </p:txBody>
      </p:sp>
      <p:pic>
        <p:nvPicPr>
          <p:cNvPr id="5" name="Picture 4" descr="Screen Shot 2012-07-18 at 10.58.43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9814" y="1924706"/>
            <a:ext cx="6598439" cy="30782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29677" y="5933570"/>
            <a:ext cx="480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Philsquare.com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038391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#4 Sell your products or services</a:t>
            </a:r>
            <a:endParaRPr lang="en-US" dirty="0"/>
          </a:p>
        </p:txBody>
      </p:sp>
      <p:pic>
        <p:nvPicPr>
          <p:cNvPr id="5" name="Picture 4" descr="Screen Shot 2012-07-18 at 11.13.2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239" y="1544658"/>
            <a:ext cx="5749064" cy="380099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29677" y="5933570"/>
            <a:ext cx="480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Simplestoryvideos.com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5422078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#5 Share tips and advice</a:t>
            </a:r>
            <a:endParaRPr lang="en-US" dirty="0"/>
          </a:p>
        </p:txBody>
      </p:sp>
      <p:pic>
        <p:nvPicPr>
          <p:cNvPr id="5" name="Picture 4" descr="Screen Shot 2012-07-18 at 11.15.04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1258" y="1636194"/>
            <a:ext cx="4329956" cy="372872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29677" y="5933570"/>
            <a:ext cx="480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Carlssaturdaystrategy.com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559884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#6 Answer FAQs</a:t>
            </a:r>
            <a:endParaRPr lang="en-US" dirty="0"/>
          </a:p>
        </p:txBody>
      </p:sp>
      <p:pic>
        <p:nvPicPr>
          <p:cNvPr id="5" name="Picture 4" descr="Screen Shot 2012-07-18 at 11.18.09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006" y="1578984"/>
            <a:ext cx="6075025" cy="402611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29677" y="5933570"/>
            <a:ext cx="480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Evernote.com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58860886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#7 Introduce your team</a:t>
            </a:r>
            <a:endParaRPr lang="en-US" dirty="0"/>
          </a:p>
        </p:txBody>
      </p:sp>
      <p:pic>
        <p:nvPicPr>
          <p:cNvPr id="5" name="Picture 4" descr="Screen Shot 2012-07-18 at 11.21.5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25" y="1784939"/>
            <a:ext cx="7003833" cy="395948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29677" y="5933570"/>
            <a:ext cx="480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H</a:t>
            </a:r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ugeinc.com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4168288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#8 Do a tour of your business</a:t>
            </a:r>
            <a:endParaRPr lang="en-US" dirty="0"/>
          </a:p>
        </p:txBody>
      </p:sp>
      <p:pic>
        <p:nvPicPr>
          <p:cNvPr id="5" name="Picture 4" descr="Screen Shot 2012-07-18 at 11.37.17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933" y="1577825"/>
            <a:ext cx="4751062" cy="41781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29677" y="6118236"/>
            <a:ext cx="480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Blog.behance.net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520303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#9 Entertain</a:t>
            </a:r>
            <a:endParaRPr lang="en-US" dirty="0"/>
          </a:p>
        </p:txBody>
      </p:sp>
      <p:pic>
        <p:nvPicPr>
          <p:cNvPr id="5" name="Picture 4" descr="Screen Shot 2012-07-18 at 11.41.06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0686" y="1417638"/>
            <a:ext cx="4965276" cy="416736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29677" y="6118236"/>
            <a:ext cx="480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Oldspice.com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18384673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#10 Report the news</a:t>
            </a:r>
            <a:endParaRPr lang="en-US" dirty="0"/>
          </a:p>
        </p:txBody>
      </p:sp>
      <p:pic>
        <p:nvPicPr>
          <p:cNvPr id="6" name="Picture 5" descr="Screen Shot 2012-07-18 at 11.54.51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372" y="1556100"/>
            <a:ext cx="5442115" cy="422364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29677" y="6118236"/>
            <a:ext cx="480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Healthguru.com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33596464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Video best practices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Don’t let perfection get in the way of progress!</a:t>
            </a:r>
          </a:p>
          <a:p>
            <a:r>
              <a:rPr lang="en-US" dirty="0" smtClean="0"/>
              <a:t>Use a good quality camera – doesn’t have to be expensive.</a:t>
            </a:r>
          </a:p>
          <a:p>
            <a:r>
              <a:rPr lang="en-US" dirty="0" smtClean="0"/>
              <a:t>Make sure the sound is good.</a:t>
            </a:r>
          </a:p>
          <a:p>
            <a:r>
              <a:rPr lang="en-US" dirty="0" smtClean="0"/>
              <a:t>Create new videos frequently.</a:t>
            </a:r>
          </a:p>
          <a:p>
            <a:r>
              <a:rPr lang="en-US" dirty="0" smtClean="0"/>
              <a:t>Post videos on </a:t>
            </a:r>
            <a:r>
              <a:rPr lang="en-US" dirty="0" err="1" smtClean="0"/>
              <a:t>Youtube</a:t>
            </a:r>
            <a:r>
              <a:rPr lang="en-US" dirty="0" smtClean="0"/>
              <a:t>, then embed in your site.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3700357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970298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stuff we could include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Favorite cameras – </a:t>
            </a:r>
            <a:r>
              <a:rPr lang="en-US" dirty="0" err="1" smtClean="0"/>
              <a:t>iphone</a:t>
            </a:r>
            <a:r>
              <a:rPr lang="en-US" dirty="0" smtClean="0"/>
              <a:t> and monitor</a:t>
            </a:r>
          </a:p>
          <a:p>
            <a:r>
              <a:rPr lang="en-US" dirty="0" smtClean="0"/>
              <a:t>Favorite </a:t>
            </a:r>
            <a:r>
              <a:rPr lang="en-US" dirty="0" err="1" smtClean="0"/>
              <a:t>mic</a:t>
            </a:r>
            <a:endParaRPr lang="en-US" dirty="0" smtClean="0"/>
          </a:p>
          <a:p>
            <a:r>
              <a:rPr lang="en-US" dirty="0" smtClean="0"/>
              <a:t>Favorite lighting kit and backdrop</a:t>
            </a:r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021446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81695"/>
            <a:ext cx="8229600" cy="848371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We can help!</a:t>
            </a:r>
            <a:endParaRPr lang="en-US" sz="4400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74290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hutterstock_5385603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17775"/>
            <a:ext cx="9144000" cy="6140225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81695"/>
            <a:ext cx="8229600" cy="848371"/>
          </a:xfrm>
        </p:spPr>
        <p:txBody>
          <a:bodyPr/>
          <a:lstStyle/>
          <a:p>
            <a:pPr marL="0" indent="0" algn="ctr">
              <a:buNone/>
            </a:pPr>
            <a:r>
              <a:rPr lang="en-US" sz="4400" dirty="0" smtClean="0">
                <a:solidFill>
                  <a:schemeClr val="tx2">
                    <a:lumMod val="75000"/>
                  </a:schemeClr>
                </a:solidFill>
              </a:rPr>
              <a:t>Questions?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057705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628306"/>
            <a:ext cx="8229600" cy="1786608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sz="2800" dirty="0">
                <a:solidFill>
                  <a:schemeClr val="tx2">
                    <a:lumMod val="75000"/>
                  </a:schemeClr>
                </a:solidFill>
              </a:rPr>
              <a:t>Nielsen: </a:t>
            </a:r>
            <a:endParaRPr lang="en-US" sz="28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0" indent="0">
              <a:buNone/>
            </a:pPr>
            <a:r>
              <a:rPr lang="en-US" dirty="0" smtClean="0"/>
              <a:t>While </a:t>
            </a:r>
            <a:r>
              <a:rPr lang="en-US" dirty="0"/>
              <a:t>traditional TV viewing was up only 0.2% over last year, Internet video viewing was up 35% and mobile video viewing went up 20%</a:t>
            </a:r>
            <a:r>
              <a:rPr lang="en-US" dirty="0" smtClean="0"/>
              <a:t>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8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video?</a:t>
            </a:r>
            <a:endParaRPr lang="en-US" dirty="0"/>
          </a:p>
        </p:txBody>
      </p:sp>
      <p:pic>
        <p:nvPicPr>
          <p:cNvPr id="5" name="Picture 4" descr="Screen Shot 2012-07-18 at 9.52.48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1902841"/>
            <a:ext cx="7924800" cy="378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364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49413"/>
            <a:ext cx="8229600" cy="2839264"/>
          </a:xfrm>
        </p:spPr>
        <p:txBody>
          <a:bodyPr/>
          <a:lstStyle/>
          <a:p>
            <a:pPr marL="0" indent="0">
              <a:buNone/>
            </a:pPr>
            <a:r>
              <a:rPr lang="en-US" sz="2400" dirty="0">
                <a:solidFill>
                  <a:srgbClr val="17375E"/>
                </a:solidFill>
              </a:rPr>
              <a:t>Forrester study</a:t>
            </a:r>
            <a:r>
              <a:rPr lang="en-US" sz="2400" dirty="0" smtClean="0">
                <a:solidFill>
                  <a:srgbClr val="17375E"/>
                </a:solidFill>
              </a:rPr>
              <a:t>:</a:t>
            </a:r>
          </a:p>
          <a:p>
            <a:pPr marL="0" indent="0">
              <a:buNone/>
            </a:pPr>
            <a:r>
              <a:rPr lang="en-US" dirty="0" smtClean="0"/>
              <a:t>“</a:t>
            </a:r>
            <a:r>
              <a:rPr lang="en-US" dirty="0"/>
              <a:t>Any given video in the index stands about a 50 times better chance of appearing on the first page of results than any given text page in the index.”</a:t>
            </a:r>
          </a:p>
        </p:txBody>
      </p:sp>
    </p:spTree>
    <p:extLst>
      <p:ext uri="{BB962C8B-B14F-4D97-AF65-F5344CB8AC3E}">
        <p14:creationId xmlns:p14="http://schemas.microsoft.com/office/powerpoint/2010/main" val="14368169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1352" y="160251"/>
            <a:ext cx="8229600" cy="1143000"/>
          </a:xfrm>
        </p:spPr>
        <p:txBody>
          <a:bodyPr/>
          <a:lstStyle/>
          <a:p>
            <a:r>
              <a:rPr lang="en-US" dirty="0" smtClean="0"/>
              <a:t>Why video?</a:t>
            </a:r>
            <a:endParaRPr lang="en-US" dirty="0"/>
          </a:p>
        </p:txBody>
      </p:sp>
      <p:pic>
        <p:nvPicPr>
          <p:cNvPr id="7" name="Picture 6" descr="espn - Google Search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2963" y="1303219"/>
            <a:ext cx="4637459" cy="544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70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217" y="1314749"/>
            <a:ext cx="8229600" cy="1143000"/>
          </a:xfrm>
        </p:spPr>
        <p:txBody>
          <a:bodyPr/>
          <a:lstStyle/>
          <a:p>
            <a:r>
              <a:rPr lang="en-US" dirty="0" smtClean="0"/>
              <a:t>So…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3217" y="2640312"/>
            <a:ext cx="8229600" cy="3228290"/>
          </a:xfrm>
        </p:spPr>
        <p:txBody>
          <a:bodyPr/>
          <a:lstStyle/>
          <a:p>
            <a:r>
              <a:rPr lang="en-US" dirty="0" smtClean="0"/>
              <a:t>More traffic</a:t>
            </a:r>
          </a:p>
          <a:p>
            <a:r>
              <a:rPr lang="en-US" dirty="0" smtClean="0"/>
              <a:t>More engagement</a:t>
            </a:r>
          </a:p>
          <a:p>
            <a:r>
              <a:rPr lang="en-US" dirty="0" smtClean="0"/>
              <a:t>Better search engine ranking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Why </a:t>
            </a:r>
            <a:r>
              <a:rPr lang="en-US" u="sng" dirty="0" smtClean="0"/>
              <a:t>NOT</a:t>
            </a:r>
            <a:r>
              <a:rPr lang="en-US" dirty="0" smtClean="0"/>
              <a:t> use video?</a:t>
            </a:r>
          </a:p>
        </p:txBody>
      </p:sp>
    </p:spTree>
    <p:extLst>
      <p:ext uri="{BB962C8B-B14F-4D97-AF65-F5344CB8AC3E}">
        <p14:creationId xmlns:p14="http://schemas.microsoft.com/office/powerpoint/2010/main" val="28201486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685800" y="2542334"/>
            <a:ext cx="7772400" cy="1470025"/>
          </a:xfrm>
        </p:spPr>
        <p:txBody>
          <a:bodyPr/>
          <a:lstStyle/>
          <a:p>
            <a:pPr algn="ctr"/>
            <a:r>
              <a:rPr lang="en-US" dirty="0" smtClean="0"/>
              <a:t>Top 10 ways to use video to market your business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0075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#1 Give your elevator pitch</a:t>
            </a:r>
            <a:endParaRPr lang="en-US" dirty="0"/>
          </a:p>
        </p:txBody>
      </p:sp>
      <p:pic>
        <p:nvPicPr>
          <p:cNvPr id="5" name="Picture 4" descr="Screen Shot 2012-07-18 at 10.46.52 A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7464" y="1623592"/>
            <a:ext cx="5388582" cy="39858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729677" y="5933570"/>
            <a:ext cx="48083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Helvetica Neue"/>
                <a:cs typeface="Helvetica Neue"/>
              </a:rPr>
              <a:t>Easyvideoplayer.com</a:t>
            </a:r>
            <a:endParaRPr lang="en-US" b="1" dirty="0">
              <a:solidFill>
                <a:schemeClr val="tx1">
                  <a:lumMod val="65000"/>
                  <a:lumOff val="35000"/>
                </a:schemeClr>
              </a:solidFill>
              <a:latin typeface="Helvetica Neue"/>
              <a:cs typeface="Helvetica Neue"/>
            </a:endParaRPr>
          </a:p>
        </p:txBody>
      </p:sp>
    </p:spTree>
    <p:extLst>
      <p:ext uri="{BB962C8B-B14F-4D97-AF65-F5344CB8AC3E}">
        <p14:creationId xmlns:p14="http://schemas.microsoft.com/office/powerpoint/2010/main" val="2842255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</TotalTime>
  <Words>234</Words>
  <Application>Microsoft Macintosh PowerPoint</Application>
  <PresentationFormat>On-screen Show (4:3)</PresentationFormat>
  <Paragraphs>46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PowerPoint Presentation</vt:lpstr>
      <vt:lpstr>PowerPoint Presentation</vt:lpstr>
      <vt:lpstr>PowerPoint Presentation</vt:lpstr>
      <vt:lpstr>Why video?</vt:lpstr>
      <vt:lpstr>PowerPoint Presentation</vt:lpstr>
      <vt:lpstr>Why video?</vt:lpstr>
      <vt:lpstr>So…</vt:lpstr>
      <vt:lpstr>Top 10 ways to use video to market your business</vt:lpstr>
      <vt:lpstr>#1 Give your elevator pitch</vt:lpstr>
      <vt:lpstr>#2 Demonstrate your products</vt:lpstr>
      <vt:lpstr>#3 Demonstrate social proof</vt:lpstr>
      <vt:lpstr>#4 Sell your products or services</vt:lpstr>
      <vt:lpstr>#5 Share tips and advice</vt:lpstr>
      <vt:lpstr>#6 Answer FAQs</vt:lpstr>
      <vt:lpstr>#7 Introduce your team</vt:lpstr>
      <vt:lpstr>#8 Do a tour of your business</vt:lpstr>
      <vt:lpstr>#9 Entertain</vt:lpstr>
      <vt:lpstr>#10 Report the news</vt:lpstr>
      <vt:lpstr>Video best practices</vt:lpstr>
      <vt:lpstr>Other stuff we could include</vt:lpstr>
      <vt:lpstr>PowerPoint Presentation</vt:lpstr>
      <vt:lpstr>PowerPoint Presentation</vt:lpstr>
    </vt:vector>
  </TitlesOfParts>
  <Company>Plum Choice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top 10 ways to use video to market your business…</dc:title>
  <dc:creator>Mike Cooch</dc:creator>
  <cp:lastModifiedBy>Mike</cp:lastModifiedBy>
  <cp:revision>36</cp:revision>
  <dcterms:created xsi:type="dcterms:W3CDTF">2012-07-18T14:52:15Z</dcterms:created>
  <dcterms:modified xsi:type="dcterms:W3CDTF">2015-05-12T22:34:13Z</dcterms:modified>
</cp:coreProperties>
</file>